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A54F-5746-4721-8F2F-D80586FBFF7A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80B4-82EB-46BA-B770-932EB7CF9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A54F-5746-4721-8F2F-D80586FBFF7A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80B4-82EB-46BA-B770-932EB7CF9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A54F-5746-4721-8F2F-D80586FBFF7A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80B4-82EB-46BA-B770-932EB7CF9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A54F-5746-4721-8F2F-D80586FBFF7A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80B4-82EB-46BA-B770-932EB7CF9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A54F-5746-4721-8F2F-D80586FBFF7A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80B4-82EB-46BA-B770-932EB7CF9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A54F-5746-4721-8F2F-D80586FBFF7A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80B4-82EB-46BA-B770-932EB7CF9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A54F-5746-4721-8F2F-D80586FBFF7A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80B4-82EB-46BA-B770-932EB7CF9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A54F-5746-4721-8F2F-D80586FBFF7A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80B4-82EB-46BA-B770-932EB7CF9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A54F-5746-4721-8F2F-D80586FBFF7A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80B4-82EB-46BA-B770-932EB7CF9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A54F-5746-4721-8F2F-D80586FBFF7A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80B4-82EB-46BA-B770-932EB7CF9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A54F-5746-4721-8F2F-D80586FBFF7A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80B4-82EB-46BA-B770-932EB7CF9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FA54F-5746-4721-8F2F-D80586FBFF7A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E80B4-82EB-46BA-B770-932EB7CF9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" name="Image 7" descr="Accord_Renault_Espagne_2010-2013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8192"/>
            <a:ext cx="9144000" cy="64616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ccord_Renault_Espagne_2010-2013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8192"/>
            <a:ext cx="9144000" cy="64616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ccord_Renault_Espagne_2010-2013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8192"/>
            <a:ext cx="9144000" cy="646161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Accord_Renault_Espagne_2010-2013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8192"/>
            <a:ext cx="9144000" cy="646161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ccord_Renault_Espagne_2014-2016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8192"/>
            <a:ext cx="9144000" cy="646161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Accord_Renault_Espagne_2014-2016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8192"/>
            <a:ext cx="9144000" cy="646161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Accord_Renault_Espagne_2014-2016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8192"/>
            <a:ext cx="9144000" cy="646161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Accord_Renault_Espagne_2010-2013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8192"/>
            <a:ext cx="9144000" cy="6461615"/>
          </a:xfrm>
          <a:prstGeom prst="rect">
            <a:avLst/>
          </a:prstGeom>
        </p:spPr>
      </p:pic>
      <p:pic>
        <p:nvPicPr>
          <p:cNvPr id="3" name="Image 2" descr="Accord_Renault_Espagne_2014-2016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98192"/>
            <a:ext cx="9144000" cy="646161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Accord_Renault_Espagne_2014-2016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8192"/>
            <a:ext cx="9144000" cy="64616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Affichage à l'écran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christian</dc:creator>
  <cp:lastModifiedBy>christian</cp:lastModifiedBy>
  <cp:revision>2</cp:revision>
  <dcterms:created xsi:type="dcterms:W3CDTF">2012-11-19T20:38:41Z</dcterms:created>
  <dcterms:modified xsi:type="dcterms:W3CDTF">2012-11-19T20:44:10Z</dcterms:modified>
</cp:coreProperties>
</file>